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75DFA1-A903-4771-982C-54B99358CAA6}">
          <p14:sldIdLst>
            <p14:sldId id="257"/>
          </p14:sldIdLst>
        </p14:section>
        <p14:section name="C语言部分" id="{8BD7FAF1-389D-4672-8BC2-E03F0BBCDCF7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++语言部分" id="{067E9523-9FD9-48E1-AB07-C39065B5E70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2/11/2025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2/10/2025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2/10/2025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cs/languages/cpp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5225" y="1752600"/>
            <a:ext cx="6858002" cy="1828800"/>
          </a:xfrm>
        </p:spPr>
        <p:txBody>
          <a:bodyPr>
            <a:normAutofit/>
          </a:bodyPr>
          <a:lstStyle/>
          <a:p>
            <a:r>
              <a:rPr lang="en-US" sz="7200" dirty="0"/>
              <a:t>C++ </a:t>
            </a:r>
            <a:r>
              <a:rPr lang="zh-CN" altLang="en-US" sz="72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72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832" y="1390763"/>
            <a:ext cx="2798257" cy="407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1673256" y="5467236"/>
            <a:ext cx="6858002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001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开篇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010 </a:t>
            </a:r>
            <a:r>
              <a:rPr lang="zh-CN" altLang="en-US" dirty="0"/>
              <a:t>条件运算符和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switch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语句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952FF-D88A-D93B-7074-30728EB1EA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74746" y="1314563"/>
            <a:ext cx="8485654" cy="405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2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011 </a:t>
            </a:r>
            <a:r>
              <a:rPr lang="zh-CN" altLang="en-US" dirty="0"/>
              <a:t>循环控制语句 </a:t>
            </a:r>
            <a:r>
              <a:rPr lang="en-US" altLang="zh-CN" dirty="0" err="1"/>
              <a:t>goto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5CD21-BBD2-E3BF-9A41-F4F3F9B0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74" y="1241623"/>
            <a:ext cx="6138322" cy="402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3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012 </a:t>
            </a:r>
            <a:r>
              <a:rPr lang="zh-CN" altLang="en-US" dirty="0"/>
              <a:t>循环控制语句 </a:t>
            </a:r>
            <a:r>
              <a:rPr lang="en-US" altLang="zh-CN" dirty="0"/>
              <a:t>while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5CD21-BBD2-E3BF-9A41-F4F3F9B0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74" y="1241623"/>
            <a:ext cx="6138322" cy="402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9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013 </a:t>
            </a:r>
            <a:r>
              <a:rPr lang="zh-CN" altLang="en-US" dirty="0"/>
              <a:t>循环控制语句 </a:t>
            </a:r>
            <a:r>
              <a:rPr lang="en-US" altLang="zh-CN" dirty="0"/>
              <a:t>for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8F840-462C-F26E-B996-073AF92C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43" y="1314563"/>
            <a:ext cx="6177041" cy="392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8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014 </a:t>
            </a:r>
            <a:r>
              <a:rPr lang="zh-CN" altLang="en-US" dirty="0"/>
              <a:t>循环的嵌套</a:t>
            </a:r>
            <a:r>
              <a:rPr lang="en-US" altLang="zh-CN" dirty="0"/>
              <a:t>, break</a:t>
            </a:r>
            <a:r>
              <a:rPr lang="en-US" altLang="zh-CN"/>
              <a:t>, continue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F773E-9CFD-E967-CA41-EE31393A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78" y="1300454"/>
            <a:ext cx="5720445" cy="390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9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015 </a:t>
            </a:r>
            <a:r>
              <a:rPr lang="zh-CN" altLang="en-US" dirty="0"/>
              <a:t>数组 </a:t>
            </a:r>
            <a:r>
              <a:rPr lang="en-US" altLang="zh-CN" dirty="0"/>
              <a:t>– </a:t>
            </a:r>
            <a:r>
              <a:rPr lang="zh-CN" altLang="en-US" dirty="0"/>
              <a:t>一维数组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84ABC-057E-C58D-7FE9-884AC175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47" y="1314563"/>
            <a:ext cx="4936529" cy="4134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2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016 </a:t>
            </a:r>
            <a:r>
              <a:rPr lang="zh-CN" altLang="en-US" dirty="0"/>
              <a:t>数组 </a:t>
            </a:r>
            <a:r>
              <a:rPr lang="en-US" altLang="zh-CN" dirty="0"/>
              <a:t>– </a:t>
            </a:r>
            <a:r>
              <a:rPr lang="zh-CN" altLang="en-US" dirty="0"/>
              <a:t>二维数组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63EB9-E0AC-FD11-EEF3-7E00D9E6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108" y="1314563"/>
            <a:ext cx="4705451" cy="405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0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944" y="103160"/>
            <a:ext cx="7051236" cy="1079117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- 1 &amp; 2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定义与初始化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DAC87-A4AF-AE8D-27EE-EE7A71C7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19" y="1258478"/>
            <a:ext cx="7579404" cy="434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09C70-4C8E-14CC-5E0B-1821E8625786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017</a:t>
            </a:r>
          </a:p>
        </p:txBody>
      </p:sp>
    </p:spTree>
    <p:extLst>
      <p:ext uri="{BB962C8B-B14F-4D97-AF65-F5344CB8AC3E}">
        <p14:creationId xmlns:p14="http://schemas.microsoft.com/office/powerpoint/2010/main" val="44121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4512-7F86-E76A-EC37-201651F4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7193-8A91-6774-28AB-660664D2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944" y="103160"/>
            <a:ext cx="7051236" cy="1079117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D88E9-56D8-C381-46EA-7CE97EA50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2547E-F88D-9A63-F1E7-FEABB78F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21A52-D088-7A48-7D5C-F9BAC30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7" y="1267974"/>
            <a:ext cx="8020894" cy="440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352FF52-9E42-176D-BCCA-5137963A9BED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- 3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字符串与结束标记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5E87B-743D-6B89-83E7-130F261AD657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018</a:t>
            </a:r>
          </a:p>
        </p:txBody>
      </p:sp>
    </p:spTree>
    <p:extLst>
      <p:ext uri="{BB962C8B-B14F-4D97-AF65-F5344CB8AC3E}">
        <p14:creationId xmlns:p14="http://schemas.microsoft.com/office/powerpoint/2010/main" val="345569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2770-8E14-D03A-3C67-1100EC2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C94FB-71D0-92C8-00C6-4448526F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" y="1408839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A161CE8-4CEF-E975-0AA4-117B853651C3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- 4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输入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输出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21A4B-64E9-A851-208E-11EACB8CB7B6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3EE31-C63A-3983-C832-2C5DCFBC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22" y="495530"/>
            <a:ext cx="9008583" cy="508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4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002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的常量、变量、整型、实型和字符型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0E721-5A52-F1B4-FA2E-17377C93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9" y="1390763"/>
            <a:ext cx="7055339" cy="3805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4806-D488-753D-6CAB-8408816B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940A0-B157-85E0-0D00-6E86A34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" y="1408839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F7569E-899D-B72D-1C84-579CCAEE6C60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- 4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字符串处理函数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6AC7D-192E-F28B-107C-AE7D47806D6A}"/>
              </a:ext>
            </a:extLst>
          </p:cNvPr>
          <p:cNvSpPr txBox="1"/>
          <p:nvPr/>
        </p:nvSpPr>
        <p:spPr>
          <a:xfrm>
            <a:off x="18853" y="-3038"/>
            <a:ext cx="194192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BB73F-9D3B-099B-1EC7-CB40A71D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62" y="275626"/>
            <a:ext cx="8022211" cy="5308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41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980388" y="5590261"/>
            <a:ext cx="7929444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003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在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VS Code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中配置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C/C++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编程环境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EF02E-6A4A-016E-2302-0BAE0742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22" y="2497717"/>
            <a:ext cx="3087485" cy="676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04916-6191-E1A9-7608-A835E58B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28" y="1390763"/>
            <a:ext cx="3210373" cy="392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26CCA-C9BE-C3BE-A8CD-09B9725CFA50}"/>
              </a:ext>
            </a:extLst>
          </p:cNvPr>
          <p:cNvSpPr txBox="1"/>
          <p:nvPr/>
        </p:nvSpPr>
        <p:spPr>
          <a:xfrm>
            <a:off x="730048" y="3352012"/>
            <a:ext cx="4046659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https://code.visualstudio.com/docs/languages/cpp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05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004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的算术运算符和表达式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AB06D-7DAE-860A-2513-513ADD2D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" y="1390763"/>
            <a:ext cx="8439150" cy="399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1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005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的赋值运算符和逗号运算符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EB65C-93C6-6201-C5B2-99893729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2739" y="1981200"/>
            <a:ext cx="7639762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4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006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的语句和程序的基本结构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6560F-A86C-F6B2-2FE3-822B0C04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77" y="1314563"/>
            <a:ext cx="6607338" cy="410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007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的数据的输出与输入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001CE-EF97-F773-0CF8-A2040D87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2" y="1466963"/>
            <a:ext cx="8006862" cy="372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70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008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关系运算符、关系表达式与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algn="ctr"/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逻辑运算符、逻辑表达式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9AD61-2D7A-47DD-619D-DE361A3D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9" y="1466963"/>
            <a:ext cx="8665373" cy="384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009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if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语句的三种形式与嵌套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D1308-944F-5B9D-58DD-61FFC4952E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8824" y="1294793"/>
            <a:ext cx="8066812" cy="406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3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4307</TotalTime>
  <Words>353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华文楷体</vt:lpstr>
      <vt:lpstr>华文隶书</vt:lpstr>
      <vt:lpstr>Arial</vt:lpstr>
      <vt:lpstr>Franklin Gothic Heavy</vt:lpstr>
      <vt:lpstr>Segoe Print</vt:lpstr>
      <vt:lpstr>Nature Illustration 16x9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新经典</dc:title>
  <dc:creator>Zhao Xiaoqi</dc:creator>
  <cp:lastModifiedBy>Xiaoqi Zhao</cp:lastModifiedBy>
  <cp:revision>32</cp:revision>
  <dcterms:created xsi:type="dcterms:W3CDTF">2023-09-30T18:06:47Z</dcterms:created>
  <dcterms:modified xsi:type="dcterms:W3CDTF">2025-02-11T06:35:22Z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2023-09-30T18:12:37Z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8fb04f6f-6ae6-4c84-8a80-60587ab7689e</vt:lpwstr>
  </property>
  <property fmtid="{D5CDD505-2E9C-101B-9397-08002B2CF9AE}" pid="8" name="MSIP_Label_19540963-e559-4020-8a90-fe8a502c2801_ContentBits">
    <vt:lpwstr>0</vt:lpwstr>
  </property>
</Properties>
</file>